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1" r:id="rId4"/>
    <p:sldId id="269" r:id="rId5"/>
    <p:sldId id="258" r:id="rId6"/>
    <p:sldId id="259" r:id="rId7"/>
    <p:sldId id="260" r:id="rId8"/>
    <p:sldId id="263" r:id="rId9"/>
    <p:sldId id="265" r:id="rId10"/>
    <p:sldId id="266" r:id="rId11"/>
    <p:sldId id="264" r:id="rId12"/>
    <p:sldId id="267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34"/>
  </p:normalViewPr>
  <p:slideViewPr>
    <p:cSldViewPr snapToGrid="0">
      <p:cViewPr>
        <p:scale>
          <a:sx n="77" d="100"/>
          <a:sy n="77" d="100"/>
        </p:scale>
        <p:origin x="71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738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6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9952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333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42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8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176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7621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2/26/25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2/26/25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752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69D03-9802-68C5-8A2C-E754C17A66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9600" dirty="0"/>
              <a:t>tussendoortjes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54FC0A-9735-0D11-50FD-8C9DC6F2A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4529537"/>
            <a:ext cx="8045373" cy="742279"/>
          </a:xfrm>
        </p:spPr>
        <p:txBody>
          <a:bodyPr/>
          <a:lstStyle/>
          <a:p>
            <a:r>
              <a:rPr lang="nl-BE" dirty="0"/>
              <a:t>Wat is een gezond tussendoor?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BFD6AD2-1E5B-F21C-2652-9B01A6833E53}"/>
              </a:ext>
            </a:extLst>
          </p:cNvPr>
          <p:cNvSpPr txBox="1"/>
          <p:nvPr/>
        </p:nvSpPr>
        <p:spPr>
          <a:xfrm>
            <a:off x="312806" y="6087121"/>
            <a:ext cx="1125702" cy="7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Brice Verkerken</a:t>
            </a:r>
            <a:r>
              <a:rPr lang="nl-BE" sz="10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Erkend Diëtist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067116-6227-D9CD-6720-A259DDF4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Handjevol ongezouten noten en zaden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25ED28-F797-1BDF-861C-B8F711450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BE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Wat?</a:t>
            </a:r>
            <a:r>
              <a:rPr lang="nl-BE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Een mix van bijvoorbeeld amandelen, walnoten, cashewnoten, pompoenpitten of zonnebloempitten.</a:t>
            </a:r>
            <a:endParaRPr lang="nl-BE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BE" sz="18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BE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Voordelen:</a:t>
            </a:r>
            <a:r>
              <a:rPr lang="nl-BE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Bevatten gezonde vetten, eiwitten en vezels. Zaden zijn bovendien rijk aan mineralen zoals magnesium en zink.</a:t>
            </a:r>
            <a:endParaRPr lang="nl-BE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BE" sz="18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BE" sz="1800" b="1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BE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op:</a:t>
            </a:r>
            <a:r>
              <a:rPr lang="nl-BE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Houd de portie beperkt tot een handje (ongeveer 30 gram) om calorieën in balans te houden.</a:t>
            </a:r>
            <a:endParaRPr lang="nl-BE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672484D-7999-35F7-14E5-AC172822098A}"/>
              </a:ext>
            </a:extLst>
          </p:cNvPr>
          <p:cNvSpPr txBox="1"/>
          <p:nvPr/>
        </p:nvSpPr>
        <p:spPr>
          <a:xfrm>
            <a:off x="825762" y="6104475"/>
            <a:ext cx="1125702" cy="7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Brice Verkerken</a:t>
            </a:r>
            <a:r>
              <a:rPr lang="nl-BE" sz="10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Erkend Diëtist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7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  <a:alpha val="754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9B278-60CF-C862-AB58-6997DC93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Droge koek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E20136-7E5A-E426-D3EF-D57ACFB50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BE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Wat?</a:t>
            </a:r>
            <a:r>
              <a:rPr lang="nl-BE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Kies volkoren biscuits, speltkoeken of andere onbewerkte varianten zonder toegevoegde suikers.</a:t>
            </a:r>
            <a:endParaRPr lang="nl-BE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BE" sz="18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BE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Voordelen:</a:t>
            </a:r>
            <a:r>
              <a:rPr lang="nl-BE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Ze zijn laag in vet en suiker, bevatten vaak vezels en zijn handig voor onderweg.</a:t>
            </a:r>
            <a:endParaRPr lang="nl-BE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F9F52FA-D4E6-9CBB-E87F-F023E5D2FBE1}"/>
              </a:ext>
            </a:extLst>
          </p:cNvPr>
          <p:cNvSpPr txBox="1"/>
          <p:nvPr/>
        </p:nvSpPr>
        <p:spPr>
          <a:xfrm>
            <a:off x="825762" y="6104475"/>
            <a:ext cx="1125702" cy="7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Brice Verkerken</a:t>
            </a:r>
            <a:r>
              <a:rPr lang="nl-BE" sz="10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Erkend Diëtist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Jumbo Volkoren Biscuit 300 g bestellen? | Jumbo">
            <a:extLst>
              <a:ext uri="{FF2B5EF4-FFF2-40B4-BE49-F238E27FC236}">
                <a16:creationId xmlns:a16="http://schemas.microsoft.com/office/drawing/2014/main" id="{70191E59-67EA-313E-CE6F-85EDFED91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24" y="3788244"/>
            <a:ext cx="3058510" cy="305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ezonde koekjes bakken - Heel Holland Bakt">
            <a:extLst>
              <a:ext uri="{FF2B5EF4-FFF2-40B4-BE49-F238E27FC236}">
                <a16:creationId xmlns:a16="http://schemas.microsoft.com/office/drawing/2014/main" id="{4A6B987A-28B8-BD14-A6F6-D29137EBC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614" y="4234009"/>
            <a:ext cx="4680606" cy="26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77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5B5B8-44AA-AC5E-A37F-9588CF372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Skyr</a:t>
            </a:r>
            <a:r>
              <a:rPr lang="nl-NL" dirty="0"/>
              <a:t>, kwark, magere yoghurt en  platte kaas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205B3B-E644-430F-7AF3-C255E6915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BE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Wat?</a:t>
            </a:r>
            <a:r>
              <a:rPr lang="nl-BE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Een zuivelproduct! </a:t>
            </a:r>
            <a:endParaRPr lang="nl-BE" sz="20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BE" sz="20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BE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Voordelen:</a:t>
            </a:r>
            <a:r>
              <a:rPr lang="nl-BE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Ze zijn een gezonde eiwitbron! </a:t>
            </a:r>
            <a:r>
              <a:rPr lang="nl-BE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Kies voor magere varianten zoals (aflopend): skyr, kwark, magere yoghurt, platte kaas. 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BE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BE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plus</a:t>
            </a:r>
            <a:r>
              <a:rPr lang="nl-BE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Eiwitten dragen bij aan de verzadiging. Hierdoor ervaar je een langer voldaan gevoel. ervaart. 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E4E1029-4AC8-8C24-3CC0-176CEEA6189C}"/>
              </a:ext>
            </a:extLst>
          </p:cNvPr>
          <p:cNvSpPr txBox="1"/>
          <p:nvPr/>
        </p:nvSpPr>
        <p:spPr>
          <a:xfrm>
            <a:off x="825762" y="6104475"/>
            <a:ext cx="1125702" cy="7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Brice Verkerken</a:t>
            </a:r>
            <a:r>
              <a:rPr lang="nl-BE" sz="10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Erkend Diëtist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1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3294F0-4C71-1F9C-E638-4F3A582F7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454" y="2500558"/>
            <a:ext cx="5649091" cy="18568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nl-NL" dirty="0">
                <a:sym typeface="Wingdings" pitchFamily="2" charset="2"/>
              </a:rPr>
              <a:t>Bedankt voor het doornemen van deze bundel! </a:t>
            </a:r>
          </a:p>
          <a:p>
            <a:pPr marL="0" indent="0" algn="just">
              <a:buNone/>
            </a:pPr>
            <a:r>
              <a:rPr lang="nl-NL" dirty="0">
                <a:sym typeface="Wingdings" pitchFamily="2" charset="2"/>
              </a:rPr>
              <a:t>Hopelijk zijn jullie iets wijzer geworden!</a:t>
            </a:r>
          </a:p>
          <a:p>
            <a:pPr marL="0" indent="0" algn="just">
              <a:buNone/>
            </a:pPr>
            <a:r>
              <a:rPr lang="nl-NL" dirty="0">
                <a:sym typeface="Wingdings" pitchFamily="2" charset="2"/>
              </a:rPr>
              <a:t> </a:t>
            </a:r>
          </a:p>
          <a:p>
            <a:pPr marL="0" indent="0" algn="just">
              <a:buNone/>
            </a:pPr>
            <a:r>
              <a:rPr lang="nl-NL" dirty="0">
                <a:sym typeface="Wingdings" pitchFamily="2" charset="2"/>
              </a:rPr>
              <a:t>Laat zeker weten, wat jullie van deze bundel vonden! </a:t>
            </a:r>
          </a:p>
          <a:p>
            <a:pPr marL="0" indent="0" algn="just">
              <a:buNone/>
            </a:pPr>
            <a:endParaRPr lang="nl-NL" dirty="0">
              <a:sym typeface="Wingdings" pitchFamily="2" charset="2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6671A34-F017-7656-6FC3-D67D3425F540}"/>
              </a:ext>
            </a:extLst>
          </p:cNvPr>
          <p:cNvSpPr txBox="1"/>
          <p:nvPr/>
        </p:nvSpPr>
        <p:spPr>
          <a:xfrm>
            <a:off x="9639655" y="4981845"/>
            <a:ext cx="2088995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nl-BE" sz="12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nl-BE" sz="12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Brice Verkerken</a:t>
            </a:r>
            <a:endParaRPr lang="nl-B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nl-BE" sz="12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Erkend Diëtist</a:t>
            </a:r>
            <a:endParaRPr lang="nl-B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nl-B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0472 590 280</a:t>
            </a:r>
            <a:endParaRPr lang="nl-B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nl-B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brice.verkerken@hotmail.com</a:t>
            </a:r>
            <a:endParaRPr lang="nl-BE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51344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56202-080F-B490-A878-9678B748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Inleiding</a:t>
            </a:r>
            <a:br>
              <a:rPr lang="nl-BE" dirty="0"/>
            </a:br>
            <a:r>
              <a:rPr lang="nl-BE" sz="2400" dirty="0"/>
              <a:t>waarom tussendoortjes?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52CF67-95D0-1A58-2062-5BAFDEE4C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/>
              <a:t>- Extra energie aanbrengen</a:t>
            </a:r>
          </a:p>
          <a:p>
            <a:pPr marL="0" indent="0">
              <a:buNone/>
            </a:pPr>
            <a:r>
              <a:rPr lang="nl-BE" sz="2400" dirty="0"/>
              <a:t>- Omdat je het lekker vindt</a:t>
            </a:r>
          </a:p>
          <a:p>
            <a:pPr marL="0" indent="0">
              <a:buNone/>
            </a:pPr>
            <a:r>
              <a:rPr lang="nl-BE" sz="2400" dirty="0"/>
              <a:t>- Plotse honger (of om een plotse honger te voorkomen)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2E88F8A-A154-F7FB-09B6-2E448C957A38}"/>
              </a:ext>
            </a:extLst>
          </p:cNvPr>
          <p:cNvSpPr txBox="1"/>
          <p:nvPr/>
        </p:nvSpPr>
        <p:spPr>
          <a:xfrm>
            <a:off x="825762" y="6104475"/>
            <a:ext cx="1125702" cy="7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Brice Verkerken</a:t>
            </a:r>
            <a:r>
              <a:rPr lang="nl-BE" sz="10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Erkend Diëtist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8DDF3-5714-8778-D6E4-A0B74AF5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gezond?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CEDC38-C5FE-21E0-E002-51814C012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337180" cy="46033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De term “gezond” heeft voor velen een verschillende betekenis. Daarom verduidelijk ik graag de definitie van “gezondheid”: </a:t>
            </a:r>
          </a:p>
          <a:p>
            <a:pPr marL="0" indent="0">
              <a:buNone/>
            </a:pPr>
            <a:r>
              <a:rPr lang="nl-NL" i="1" dirty="0"/>
              <a:t>  "Een toestand van volledig fysiek, mentaal en sociaal </a:t>
            </a:r>
            <a:r>
              <a:rPr lang="nl-NL" b="1" i="1" dirty="0"/>
              <a:t>welzijn</a:t>
            </a:r>
            <a:r>
              <a:rPr lang="nl-NL" i="1" dirty="0"/>
              <a:t>, en niet slechts de afwezigheid van ziekte of                </a:t>
            </a:r>
          </a:p>
          <a:p>
            <a:pPr marL="0" indent="0">
              <a:buNone/>
            </a:pPr>
            <a:r>
              <a:rPr lang="nl-NL" i="1" dirty="0"/>
              <a:t>   gebrek.”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/>
              <a:t>Op vlak van voeding kan de term “gezond” ons meer zeggen over hoe voedzaam het voedingsmiddel precies is.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Tussendoortjes zijn gezond als ze: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1) In balans zijn (passen in jouw evenwichtig voedingspatroon)</a:t>
            </a:r>
          </a:p>
          <a:p>
            <a:pPr marL="0" indent="0">
              <a:buNone/>
            </a:pPr>
            <a:r>
              <a:rPr lang="nl-NL" dirty="0"/>
              <a:t>2) Weinig ongezonde componenten bevatten (</a:t>
            </a:r>
            <a:r>
              <a:rPr lang="nl-NL" strike="sngStrike" dirty="0"/>
              <a:t>te veel suiker, zout, vet, energie</a:t>
            </a:r>
            <a:r>
              <a:rPr lang="nl-NL" dirty="0"/>
              <a:t>,…)</a:t>
            </a:r>
          </a:p>
          <a:p>
            <a:pPr marL="0" indent="0">
              <a:buNone/>
            </a:pPr>
            <a:r>
              <a:rPr lang="nl-NL" dirty="0"/>
              <a:t>3) Voldoende nuttige voedingsstoffen bevatten (vitaminen, mineralen,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C14D95D-9089-8E22-C6EA-4E34F16B8424}"/>
              </a:ext>
            </a:extLst>
          </p:cNvPr>
          <p:cNvSpPr txBox="1"/>
          <p:nvPr/>
        </p:nvSpPr>
        <p:spPr>
          <a:xfrm>
            <a:off x="825762" y="6104475"/>
            <a:ext cx="1125702" cy="7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Brice Verkerken</a:t>
            </a:r>
            <a:r>
              <a:rPr lang="nl-BE" sz="10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Erkend Diëtist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3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90697-8F9B-3FE8-7345-AD3AE65A4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Tussendoortjes zijn gezond als ze: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B89883-A0ED-349C-6AC0-4DA0148F5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1) In balans zijn (passen in jouw evenwichtig voedingspatroon)</a:t>
            </a:r>
          </a:p>
          <a:p>
            <a:pPr marL="0" indent="0">
              <a:buNone/>
            </a:pPr>
            <a:r>
              <a:rPr lang="nl-NL" dirty="0"/>
              <a:t>2) Weinig ongezonde componenten bevatten (</a:t>
            </a:r>
            <a:r>
              <a:rPr lang="nl-NL" strike="sngStrike" dirty="0"/>
              <a:t>te veel suiker, zout, vet, energie</a:t>
            </a:r>
            <a:r>
              <a:rPr lang="nl-NL" dirty="0"/>
              <a:t>,…)</a:t>
            </a:r>
          </a:p>
          <a:p>
            <a:pPr marL="0" indent="0">
              <a:buNone/>
            </a:pPr>
            <a:r>
              <a:rPr lang="nl-NL" dirty="0"/>
              <a:t>3) Voldoende nuttige voedingsstoffen bevatten (vitaminen, mineralen, …) 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4349779-BDB2-B38A-E2E6-D8E9E8192A68}"/>
              </a:ext>
            </a:extLst>
          </p:cNvPr>
          <p:cNvSpPr txBox="1"/>
          <p:nvPr/>
        </p:nvSpPr>
        <p:spPr>
          <a:xfrm>
            <a:off x="825762" y="6104475"/>
            <a:ext cx="1125702" cy="7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Brice Verkerken</a:t>
            </a:r>
            <a:r>
              <a:rPr lang="nl-BE" sz="10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Erkend Diëtist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5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2043F-933B-6A91-4F31-71748713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Puur theoretisch</a:t>
            </a:r>
            <a:br>
              <a:rPr lang="nl-BE" dirty="0"/>
            </a:br>
            <a:br>
              <a:rPr lang="nl-BE" dirty="0"/>
            </a:br>
            <a:r>
              <a:rPr lang="nl-BE" sz="2000" dirty="0"/>
              <a:t>algemene aanbevelingen voor een gezond tussendoor: 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2B664EB-8321-3930-3EE0-F566077E43C7}"/>
              </a:ext>
            </a:extLst>
          </p:cNvPr>
          <p:cNvSpPr txBox="1"/>
          <p:nvPr/>
        </p:nvSpPr>
        <p:spPr>
          <a:xfrm>
            <a:off x="1251678" y="2269124"/>
            <a:ext cx="6099716" cy="3437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u="sng" dirty="0">
                <a:solidFill>
                  <a:schemeClr val="tx1"/>
                </a:solidFill>
                <a:effectLst/>
              </a:rPr>
              <a:t>Max 150kcal/</a:t>
            </a:r>
            <a:r>
              <a:rPr lang="nl-BE" u="sng" dirty="0"/>
              <a:t>portie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u="sng" dirty="0"/>
              <a:t>Max 15g vet/100g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u="sng" dirty="0"/>
              <a:t>Min 2g vezels/100g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u="sng" dirty="0"/>
              <a:t>Max 400mg Na/100g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BE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BE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u="sng" dirty="0"/>
              <a:t>Suiker… zo weinig mogelijk </a:t>
            </a:r>
            <a:endParaRPr lang="nl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BE" sz="1800" u="sng" dirty="0">
              <a:solidFill>
                <a:schemeClr val="tx1"/>
              </a:solidFill>
              <a:effectLst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BE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BBB71BB-09C9-CDB2-8ED6-E40C9EBE1895}"/>
              </a:ext>
            </a:extLst>
          </p:cNvPr>
          <p:cNvSpPr txBox="1"/>
          <p:nvPr/>
        </p:nvSpPr>
        <p:spPr>
          <a:xfrm>
            <a:off x="825762" y="6104475"/>
            <a:ext cx="1125702" cy="7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Brice Verkerken</a:t>
            </a:r>
            <a:r>
              <a:rPr lang="nl-BE" sz="10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Erkend Diëtist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9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431F78-A5D5-91CC-0FAD-FED349E2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Let op!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D3689D-5A47-2112-2CFC-AEA280D44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!! Zie een tussendoor als een voedzaam voedingsmiddel die uw verzadiging constant houdt!!</a:t>
            </a:r>
          </a:p>
          <a:p>
            <a:pPr marL="0" indent="0">
              <a:buNone/>
            </a:pPr>
            <a:r>
              <a:rPr lang="nl-NL" dirty="0"/>
              <a:t>Hiermee vermijdt je plotse vreetbuien en de kans op overconsumptie/overeten tijdens uw hoofdmaaltijden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Vermijd te veel tussendoortjes.</a:t>
            </a:r>
          </a:p>
          <a:p>
            <a:r>
              <a:rPr lang="nl-NL" u="sng" dirty="0"/>
              <a:t>Las</a:t>
            </a:r>
            <a:r>
              <a:rPr lang="nl-NL" dirty="0"/>
              <a:t>, in de mate van het mogelijke, </a:t>
            </a:r>
            <a:r>
              <a:rPr lang="nl-NL" u="sng" dirty="0"/>
              <a:t>vaste eetmomenten </a:t>
            </a:r>
            <a:r>
              <a:rPr lang="nl-NL" dirty="0"/>
              <a:t>in.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7F4676-8D48-E291-8D34-B9B01DF77DEF}"/>
              </a:ext>
            </a:extLst>
          </p:cNvPr>
          <p:cNvSpPr txBox="1"/>
          <p:nvPr/>
        </p:nvSpPr>
        <p:spPr>
          <a:xfrm>
            <a:off x="825762" y="6104475"/>
            <a:ext cx="1125702" cy="7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Brice Verkerken</a:t>
            </a:r>
            <a:r>
              <a:rPr lang="nl-BE" sz="10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Erkend Diëtist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8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1045A-D3F0-CE7C-6989-E5035769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54" y="2682934"/>
            <a:ext cx="10178322" cy="1492132"/>
          </a:xfrm>
        </p:spPr>
        <p:txBody>
          <a:bodyPr/>
          <a:lstStyle/>
          <a:p>
            <a:r>
              <a:rPr lang="nl-BE" dirty="0"/>
              <a:t>Enkele Voorbeelden van gezonde tussendoortjes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BA2AB99-FCB3-E03E-B6FB-D0EE02BE0D01}"/>
              </a:ext>
            </a:extLst>
          </p:cNvPr>
          <p:cNvSpPr txBox="1"/>
          <p:nvPr/>
        </p:nvSpPr>
        <p:spPr>
          <a:xfrm>
            <a:off x="9879981" y="5374888"/>
            <a:ext cx="2088995" cy="1772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Brice Verkerken</a:t>
            </a:r>
            <a:endParaRPr lang="nl-B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nl-BE" sz="1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Erkend Diëtist</a:t>
            </a:r>
            <a:endParaRPr lang="nl-B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nl-BE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0472 590 280</a:t>
            </a:r>
            <a:endParaRPr lang="nl-B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nl-BE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brice.verkerken@hotmail.com</a:t>
            </a:r>
            <a:endParaRPr lang="nl-BE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sz="1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8F4F63-6CF1-9CC9-9C31-57DA6C400F6F}"/>
              </a:ext>
            </a:extLst>
          </p:cNvPr>
          <p:cNvSpPr txBox="1"/>
          <p:nvPr/>
        </p:nvSpPr>
        <p:spPr>
          <a:xfrm>
            <a:off x="825762" y="6120241"/>
            <a:ext cx="1125702" cy="7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Brice Verkerken</a:t>
            </a:r>
            <a:r>
              <a:rPr lang="nl-BE" sz="10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Erkend Diëtist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1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1B99E-FB07-B1BD-BFCC-0A5882DB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1F94D4-A529-828C-5F99-929BD31AC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BE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Wat?</a:t>
            </a:r>
            <a:r>
              <a:rPr lang="nl-BE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Seizoensfruit zoals appels, peren, bessen of een banaan.</a:t>
            </a:r>
            <a:endParaRPr lang="nl-BE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sz="18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BE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Voordelen:</a:t>
            </a:r>
            <a:r>
              <a:rPr lang="nl-BE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Rijk aan vitamines, mineralen, antioxidanten en vezels. Fruit zorgt voor een natuurlijke energieboost</a:t>
            </a:r>
            <a:r>
              <a:rPr lang="nl-BE" dirty="0">
                <a:effectLst/>
              </a:rPr>
              <a:t> </a:t>
            </a:r>
            <a:endParaRPr lang="nl-NL" dirty="0"/>
          </a:p>
        </p:txBody>
      </p:sp>
      <p:pic>
        <p:nvPicPr>
          <p:cNvPr id="1026" name="Picture 2" descr="Food Fruit Banner Isolated On White Stock Photo 1086583259 | Shutterstock">
            <a:extLst>
              <a:ext uri="{FF2B5EF4-FFF2-40B4-BE49-F238E27FC236}">
                <a16:creationId xmlns:a16="http://schemas.microsoft.com/office/drawing/2014/main" id="{09C00682-1487-DE5E-0CEB-475189D01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6" b="19451"/>
          <a:stretch/>
        </p:blipFill>
        <p:spPr bwMode="auto">
          <a:xfrm>
            <a:off x="889949" y="4023581"/>
            <a:ext cx="10901780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2CD8F30-26C6-4E1D-2F01-302F60E8E2DD}"/>
              </a:ext>
            </a:extLst>
          </p:cNvPr>
          <p:cNvSpPr txBox="1"/>
          <p:nvPr/>
        </p:nvSpPr>
        <p:spPr>
          <a:xfrm>
            <a:off x="825762" y="6104475"/>
            <a:ext cx="1125702" cy="7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Brice Verkerken</a:t>
            </a:r>
            <a:r>
              <a:rPr lang="nl-BE" sz="10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Erkend Diëtist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92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21223-CAFC-6760-0709-52A9D7E0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Maïs- en rijstwafels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B93F1D-3964-1885-3AFE-5AD2E658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BE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Wat?</a:t>
            </a:r>
            <a:r>
              <a:rPr lang="nl-BE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Ongezouten, natuurlijke wafels zonder toegevoegde suikers.</a:t>
            </a:r>
            <a:endParaRPr lang="nl-BE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nl-BE" sz="1800" b="1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nl-BE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Voordelen:</a:t>
            </a:r>
            <a:r>
              <a:rPr lang="nl-BE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Licht verteerbaar, caloriearm en ideaal met gezonde toppings zoals hummus, avocado of pindakaas.</a:t>
            </a:r>
            <a:endParaRPr lang="nl-BE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2050" name="Picture 2" descr="Welke rijst of maiswafel kan je het beste kiezen? - Health coach Marjolein">
            <a:extLst>
              <a:ext uri="{FF2B5EF4-FFF2-40B4-BE49-F238E27FC236}">
                <a16:creationId xmlns:a16="http://schemas.microsoft.com/office/drawing/2014/main" id="{4AB38776-676B-6394-5FF3-B80AA0BD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4494609"/>
            <a:ext cx="8577262" cy="21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7973AFC-55B4-F246-B999-8E0533C5D547}"/>
              </a:ext>
            </a:extLst>
          </p:cNvPr>
          <p:cNvSpPr txBox="1"/>
          <p:nvPr/>
        </p:nvSpPr>
        <p:spPr>
          <a:xfrm>
            <a:off x="825762" y="6104475"/>
            <a:ext cx="1125702" cy="742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Brice Verkerken</a:t>
            </a:r>
            <a:r>
              <a:rPr lang="nl-BE" sz="10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Erkend Diëtist</a:t>
            </a:r>
            <a:endParaRPr lang="nl-BE" sz="1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3462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{DF2D696E-A72A-3F46-A8ED-499154719639}tf10001071</Template>
  <TotalTime>4522</TotalTime>
  <Words>630</Words>
  <Application>Microsoft Macintosh PowerPoint</Application>
  <PresentationFormat>Breedbeeld</PresentationFormat>
  <Paragraphs>103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Gill Sans MT</vt:lpstr>
      <vt:lpstr>Impact</vt:lpstr>
      <vt:lpstr>Times New Roman</vt:lpstr>
      <vt:lpstr>Badge</vt:lpstr>
      <vt:lpstr>tussendoortjes</vt:lpstr>
      <vt:lpstr>Inleiding waarom tussendoortjes?</vt:lpstr>
      <vt:lpstr>Wat is gezond?</vt:lpstr>
      <vt:lpstr>Tussendoortjes zijn gezond als ze: </vt:lpstr>
      <vt:lpstr>Puur theoretisch  algemene aanbevelingen voor een gezond tussendoor: </vt:lpstr>
      <vt:lpstr>Let op!</vt:lpstr>
      <vt:lpstr>Enkele Voorbeelden van gezonde tussendoortjes</vt:lpstr>
      <vt:lpstr>fruit</vt:lpstr>
      <vt:lpstr>Maïs- en rijstwafels</vt:lpstr>
      <vt:lpstr>Handjevol ongezouten noten en zaden</vt:lpstr>
      <vt:lpstr>Droge koek</vt:lpstr>
      <vt:lpstr>Skyr, kwark, magere yoghurt en  platte kaas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tussendoortjes</dc:title>
  <dc:creator>Brice Verkerken</dc:creator>
  <cp:lastModifiedBy>Brice Verkerken</cp:lastModifiedBy>
  <cp:revision>18</cp:revision>
  <dcterms:created xsi:type="dcterms:W3CDTF">2024-12-06T10:09:02Z</dcterms:created>
  <dcterms:modified xsi:type="dcterms:W3CDTF">2025-02-27T10:03:14Z</dcterms:modified>
</cp:coreProperties>
</file>